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«Кубик-</a:t>
            </a:r>
            <a:r>
              <a:rPr lang="ru-RU" dirty="0" err="1" smtClean="0"/>
              <a:t>бросайка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D:\IMG_20181107_1144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503"/>
          <a:stretch/>
        </p:blipFill>
        <p:spPr bwMode="auto">
          <a:xfrm>
            <a:off x="2339752" y="2492896"/>
            <a:ext cx="4608512" cy="40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6497"/>
            <a:ext cx="84249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Муниципальное </a:t>
            </a:r>
            <a:r>
              <a:rPr lang="ru-RU" smtClean="0">
                <a:latin typeface="Times New Roman"/>
                <a:ea typeface="Calibri"/>
                <a:cs typeface="Times New Roman"/>
              </a:rPr>
              <a:t>буджетное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дошкольное образовательное учреждение –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детский сад комбинированного вида №3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Барабинского района Новосибирской области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1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_20181108_095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2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_20181108_095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G_20181108_095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7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G_20181108_095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66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IMG_20181108_095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3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IMG_20181108_10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19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«Кубик-бросайка»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«Кубик-бросайка»</dc:title>
  <dc:creator>света</dc:creator>
  <cp:lastModifiedBy>Пользователь</cp:lastModifiedBy>
  <cp:revision>3</cp:revision>
  <dcterms:created xsi:type="dcterms:W3CDTF">2018-11-08T03:55:32Z</dcterms:created>
  <dcterms:modified xsi:type="dcterms:W3CDTF">2026-02-27T04:33:11Z</dcterms:modified>
</cp:coreProperties>
</file>