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7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540" autoAdjust="0"/>
  </p:normalViewPr>
  <p:slideViewPr>
    <p:cSldViewPr snapToGrid="0">
      <p:cViewPr varScale="1">
        <p:scale>
          <a:sx n="95" d="100"/>
          <a:sy n="95" d="100"/>
        </p:scale>
        <p:origin x="-115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5981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41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48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8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4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31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292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899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7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905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517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E1849-6115-46F7-83DC-3725B5BBB1D3}" type="datetimeFigureOut">
              <a:rPr lang="ru-RU" smtClean="0"/>
              <a:pPr/>
              <a:t>27.02.2026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E658D-0E2F-4C37-BD7D-0F287C8B01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3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V="1">
            <a:off x="2118360" y="719852"/>
            <a:ext cx="862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комбинированного вида № 3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Барабинского района Новосибирской области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«Развивающая предметно-пространственная среда</a:t>
            </a:r>
            <a:endParaRPr lang="ru-RU" sz="2800" b="1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младшей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комбинированной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2800" b="1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 «Огонёк»</a:t>
            </a:r>
          </a:p>
          <a:p>
            <a:pPr algn="ctr"/>
            <a:endParaRPr lang="ru-RU" sz="28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algn="ctr"/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Булгакова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0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848600" y="0"/>
            <a:ext cx="4343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дорожного движения»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навыки безопасного поведения на дороге; развивать у детей умение ориентироваться на дорогах; воспитывать в детях грамотных пешеходов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«БДД» находится макет дороги, набор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картотека д/игр. Лэпбук «ПДД», оснащенный необходимыми материалами для закрепления правил дорожного движения, которые используются как на занятиях по дорожному движению, так и в свободной деятельности детей.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" y="105961"/>
            <a:ext cx="7086600" cy="6018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198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" y="2551837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83880" y="1"/>
            <a:ext cx="40081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«Пожарная безопасность»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устойчивых навыков противопожарной безопасности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«Пожарная безопасность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плакаты, сюжетные картинки, строительные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наборы, дидактические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настольные игры, лото, атрибуты для сюжетно-ролевых игр.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75568"/>
            <a:ext cx="7873999" cy="607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8982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82840" y="0"/>
            <a:ext cx="47091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«Спортивный»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двигательной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приобщение ребёнка к здоровому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 жизни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«Спортивный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находятся 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подвижных игр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группе, скакалки, мячи, обручи, кегли, массажная дорожка, мячи ежики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самомассажа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рук, мешочки, кубики, тренажеры для дыхательной гимнастики, тренажеры для зрения, картотека игр и гимнастики, карточки «Виды спорта».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870" y="489406"/>
            <a:ext cx="7035101" cy="5103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76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23760" y="0"/>
            <a:ext cx="4968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Строительный»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желание заниматься конструктивно-модельной деятельностью;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творчество, свободу самовыражения в процессе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конструирования.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конструирования «Строительный» находятся строительные наборы с деталями разных форм и размеров, конструкторы разной величины формы и размера, схемы для строительства и конструирования, машины разной величины (для обыгрывания)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" y="914400"/>
            <a:ext cx="6939280" cy="400812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888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8080" y="1"/>
            <a:ext cx="4693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«Почемучки»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первоначальных научных представлений о свойствах предметов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опытно-экспериментальной деятельности «Почемучки»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материал, для осуществления опытной деятельности: лупы, колбы, мерные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стаканчики, воронки, песочные часы, грунт, камни, семена, крупы, фартуки, картотеки, схемы для самостоятельного проведения опытов детьми.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334" y="186266"/>
            <a:ext cx="4052656" cy="6282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151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7160" y="0"/>
            <a:ext cx="44348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природы»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представления детей о многообразии природного мира, воспитания любви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бережного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природе, приобщение детей к уходу за растениями и животными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экологическом центре «Уголок природы» находятся различные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комнатных растений,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которых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удобно демонстрировать видоизменения частей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инструменты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уходу за этими растениями: палочки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рыхления, пульверизатор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лейки и др. 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акеты (ферма,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мир, аквариум, скворечник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зоопарк)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67" y="270933"/>
            <a:ext cx="7291493" cy="6316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340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47560" y="0"/>
            <a:ext cx="50444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«Игротека»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стимулировать познавательную активность детей и побуждать их к разнообразной деятельности в области овладения математическими представлениями, умениями, навыками согласно возрастным психофизиологическим особенностям.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дидактических игр «Игротека» находятся настольно- печатные игры, игры для развития, логического мышления, головоломки, игры на составление целого из частей, игры на передвижение,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пазл,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литература, схемы,  модель часов, счётный материал, геометрические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500" y="106680"/>
            <a:ext cx="527466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38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44640" y="274320"/>
            <a:ext cx="55473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«Речецветик»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процесса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коррекции речи детей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речевом уголке «Речецветик»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 карточки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упражнений, дыхательных упражнений, пальчиковых игр, оздоровительных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пауз со стихотворным текстом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динамических); предметы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поддувания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дидактические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обогащение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словаря 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т.д.,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 на развитие фонематического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восприятия; массажные мячики, шишки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картотека упражнений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ними, магнитные буквы, зеркало.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278" y="274320"/>
            <a:ext cx="4585762" cy="646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179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«Сюжетно-ролевые игры»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ролевых действий, ролевого перевоплощения, стимуляция ролевой игры.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«Сюжетно-ролевые игры»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Парикмахерская – зеркало, ножницы, расческа, халат, машинка для бритья, одеколон,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поликлиника, скорая помощь, аптека - халат, шапочка, сумка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медсестры. Аптека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готовят лекарство по рецептам, продают готовые, касса. Столовая, кулинария –кухонная мебель, столы и стулья для еды., посуда, раздача, касса фартук для повара, официанта, колпак для повара.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«Кукольный домик»- куклы, мебель для кукол, одежда, парты(для игр в школу).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40" y="2453640"/>
            <a:ext cx="2399660" cy="376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341" y="2453640"/>
            <a:ext cx="2399660" cy="376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1342" y="2385060"/>
            <a:ext cx="3214998" cy="3832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4940" y="2385060"/>
            <a:ext cx="2918460" cy="376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2412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6648" y="609600"/>
            <a:ext cx="51333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«Зона отдыха»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реодоление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дискомфорта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уединения «Зона отдыха» находится диван, подушки и ширма.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769" y="457200"/>
            <a:ext cx="5941111" cy="591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04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4250"/>
            <a:ext cx="12217333" cy="6872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37160"/>
            <a:ext cx="12217332" cy="552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50"/>
              </a:spcBef>
              <a:buClr>
                <a:srgbClr val="0070C0"/>
              </a:buClr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50"/>
              </a:spcBef>
              <a:buClr>
                <a:srgbClr val="0070C0"/>
              </a:buClr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Предметно-пространственная развивающая среда в ДОУ</a:t>
            </a:r>
          </a:p>
          <a:p>
            <a:pPr algn="ctr">
              <a:spcBef>
                <a:spcPts val="650"/>
              </a:spcBef>
              <a:buClr>
                <a:srgbClr val="0070C0"/>
              </a:buClr>
            </a:pP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актуально на сегодняшний день стоит вопрос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пространственной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ДОУ. Это связано с введением Федерального государственного образовательного стандарта (ФГОС) к структуре основной общеобразовательной программы дошкольного образования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программа должна строиться с учетом принципа интеграции образовательных областей и в соответствии с возрастными возможностями и особенностями воспитанников. Решение программных образовательных задач предусматривается не только в совместной д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ея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тельности взрослого и детей, но и в самостоятельной деятельности детей, а также при проведении режимных моментов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50"/>
              </a:spcBef>
              <a:buClr>
                <a:srgbClr val="0070C0"/>
              </a:buClr>
              <a:buFont typeface="Wingdings" pitchFamily="2" charset="2"/>
              <a:buChar char="ü"/>
            </a:pP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известно, что основной формой работы с дошкольниками и ведущим </a:t>
            </a:r>
            <a:r>
              <a:rPr lang="en-US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видом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детей является игра. Именно поэтому</a:t>
            </a: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 воспитатели 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испытыв</a:t>
            </a:r>
            <a:r>
              <a:rPr lang="ru-RU" alt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аем</a:t>
            </a:r>
            <a:r>
              <a:rPr lang="en-US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повышенный интерес к обновлению предметно-развивающей среды ДОУ.</a:t>
            </a:r>
            <a:endParaRPr lang="en-US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«Русская изба» </a:t>
            </a:r>
          </a:p>
          <a:p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об облике русской деревни, обобщая и систематизируя знания детей о предметах старинного быта; закрепления знаний детей о русском устном и музыкальном фольклоре; воспитания духовно — нравственной личности посредством приобщения к народным традициям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«Русская изба» находится русская печь, прялки, колодец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коромысло, сундуки, люлька с младенцем. Кухонная утварь: самовар, глиняная посуда, чугунки, деревянные ложки. Декоративные элементы: старинные скатерти, салфетки.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IMG-20230109-WA0011.jpg"/>
          <p:cNvPicPr>
            <a:picLocks noChangeAspect="1" noChangeArrowheads="1"/>
          </p:cNvPicPr>
          <p:nvPr/>
        </p:nvPicPr>
        <p:blipFill>
          <a:blip r:embed="rId3" cstate="print"/>
          <a:srcRect t="28607"/>
          <a:stretch>
            <a:fillRect/>
          </a:stretch>
        </p:blipFill>
        <p:spPr bwMode="auto">
          <a:xfrm>
            <a:off x="3121573" y="2806263"/>
            <a:ext cx="6912112" cy="368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327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творчества детей и родителей»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творческого потенциала каждого родителя, который в дальнейшем поможет ребёнку раскрыть себя. Привлечение родителей к совместной деятельности с детьми. Вовлекать их в совместную с детьми творческую, социально значимую деятельность, направленную на повышения авторитета.</a:t>
            </a:r>
          </a:p>
        </p:txBody>
      </p:sp>
      <p:pic>
        <p:nvPicPr>
          <p:cNvPr id="4098" name="Picture 2" descr="C:\Users\user\IMG-20230109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9957" y="1434661"/>
            <a:ext cx="3885050" cy="519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205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оптимальных условий  для непрерывного повышения уровня общей и педагогической культуры участников образовательного процесса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литература, ООП ДО, нормативно-правовые документы, комплексно-тематическое планирование, мониторинг, наглядно-дидактические пособия, художественная литература, картотеки игр и гимнастики.</a:t>
            </a:r>
          </a:p>
        </p:txBody>
      </p:sp>
      <p:pic>
        <p:nvPicPr>
          <p:cNvPr id="5122" name="Picture 2" descr="C:\Users\user\IMG-20230109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5461" y="1655378"/>
            <a:ext cx="3889772" cy="520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3699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«Информация  для  родителей»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пробуждение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семьи к жизни группы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сада, демонстрация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работы по обучению, развитию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воспитанию, знакомство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нормативными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«Информация для родителей» находятся стенды, полка 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работ, ежегодно обновляемая возрастная характеристика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 перечень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 для возраста навыков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умений;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 на текущий учебный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год; меню; сведения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программе, по которой работает дошкольное детское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учреждение; телефоны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воспитателя, помощника воспитателя, социальной службы, скорой, службы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доверия; информация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специалистов (их имена, часы приёма, номера телефонов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советы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тренировке мелкой моторики, логики, памяти, разговорной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 заметки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профилактике заболеваемостей (организованные, к примеру, в папке-передвижке);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IMG-20230109-WA0005.jpg"/>
          <p:cNvPicPr>
            <a:picLocks noChangeAspect="1" noChangeArrowheads="1"/>
          </p:cNvPicPr>
          <p:nvPr/>
        </p:nvPicPr>
        <p:blipFill>
          <a:blip r:embed="rId3" cstate="print"/>
          <a:srcRect t="9538" b="13791"/>
          <a:stretch>
            <a:fillRect/>
          </a:stretch>
        </p:blipFill>
        <p:spPr bwMode="auto">
          <a:xfrm>
            <a:off x="0" y="3436883"/>
            <a:ext cx="5280524" cy="302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IMG-20230109-WA0008.jpg"/>
          <p:cNvPicPr>
            <a:picLocks noChangeAspect="1" noChangeArrowheads="1"/>
          </p:cNvPicPr>
          <p:nvPr/>
        </p:nvPicPr>
        <p:blipFill>
          <a:blip r:embed="rId4" cstate="print"/>
          <a:srcRect t="38561"/>
          <a:stretch>
            <a:fillRect/>
          </a:stretch>
        </p:blipFill>
        <p:spPr bwMode="auto">
          <a:xfrm>
            <a:off x="4508938" y="2822027"/>
            <a:ext cx="4035972" cy="1853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IMG-20230109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4552" y="4200032"/>
            <a:ext cx="3555066" cy="265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62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ФГОС к  предметно - пространственной развивающей среде:  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Доступность для воспитанников всех помещений организации, где осуществляется образовательный процесс.                                                                                                                     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Свободный доступ воспитанников к играм, игрушкам, материалам, пособиям, обеспечивающих все основные виды деятельности.  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6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219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должна быть: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содержательно-насыщенной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трансформируемой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полифункциональной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вариативной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доступной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безопасной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054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121920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 – пространственная развивающая среда должна организовываться с учётом требований ФГОС, где чётко прослеживаются все пять образовательных областей:</a:t>
            </a:r>
          </a:p>
          <a:p>
            <a:endParaRPr lang="ru-RU" dirty="0" smtClean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социально-коммуникативное,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познавательное,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речевое,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художественно-эстетическое,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физическое.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4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«Учебная зона»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образовательную деятельность педагога с детьми и самостоятельную деятельность детей (по интересам).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«Учебная зона» находятся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толы и стулья, с регулируемыми ножками, размещены в соответствии с нормами СанПиН, доска магнитная (маркерная).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IMG-20230109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242" y="2126842"/>
            <a:ext cx="5454869" cy="407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87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67600" y="1"/>
            <a:ext cx="47244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«Творческая мастерская»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творческого потенциала детей, развитие интереса к изобразительной деятельности, формирование эстетического восприятия, воображения, художественно-творческих способностей.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«Творческая мастерская» 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доступ.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" y="350520"/>
            <a:ext cx="6918960" cy="5608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53885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41920" y="0"/>
            <a:ext cx="4450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«Мир книги»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интереса и любви к художественной литературе.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«Мир книги» находятся книги и иллюстрации, которые обновляются по мере прохождения материала. Новые книги выставляются в соответствии с программой по чтению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уголке ребенок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возможность самостоятельно, по своему вкусу выбрать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книгу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яркими иллюстрациями и спокойно рассмотреть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" y="289560"/>
            <a:ext cx="6941820" cy="5745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253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58012" y="0"/>
            <a:ext cx="453398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«Моя Россия»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патриотических чувств,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символикой нашей страны, города.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патриотическом центре «Моя Россия» находятся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передвижки  по патриотическому воспитанию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государственная символика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портрет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по приобщению детей к истокам русской народной культуры: предметы старины, русские игрушки; куклы из деревянных чурбачков, обереги, предметы народного декоративно-прикладного искусства (матрешки, дымковские игрушки, различные виды росписи, вышивка, резьба по дереву и пр.); куклы в национальных костюмах.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0400" y="118532"/>
            <a:ext cx="3369733" cy="636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5285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1248</Words>
  <Application>Microsoft Office PowerPoint</Application>
  <PresentationFormat>Произвольный</PresentationFormat>
  <Paragraphs>103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53</cp:revision>
  <dcterms:created xsi:type="dcterms:W3CDTF">2023-01-04T05:53:29Z</dcterms:created>
  <dcterms:modified xsi:type="dcterms:W3CDTF">2026-02-27T04:25:59Z</dcterms:modified>
</cp:coreProperties>
</file>